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2975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930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75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1440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26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12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2345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3598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637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955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8666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9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465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589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928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155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366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8C75B00-E402-4476-94E3-865D1A16BF0F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8455171-6484-4D16-889A-033D234F7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7480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4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video" Target="../media/media5.mp4"/><Relationship Id="rId5" Type="http://schemas.microsoft.com/office/2007/relationships/media" Target="../media/media5.mp4"/><Relationship Id="rId10" Type="http://schemas.openxmlformats.org/officeDocument/2006/relationships/image" Target="../media/image11.png"/><Relationship Id="rId4" Type="http://schemas.openxmlformats.org/officeDocument/2006/relationships/video" Target="../media/media4.mp4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2689" y="631596"/>
            <a:ext cx="7476644" cy="2273132"/>
          </a:xfrm>
        </p:spPr>
        <p:txBody>
          <a:bodyPr>
            <a:normAutofit/>
          </a:bodyPr>
          <a:lstStyle/>
          <a:p>
            <a:r>
              <a:rPr lang="en-US" dirty="0" err="1"/>
              <a:t>Paraview</a:t>
            </a:r>
            <a:r>
              <a:rPr lang="en-US" dirty="0"/>
              <a:t> Process and Visualization</a:t>
            </a:r>
          </a:p>
        </p:txBody>
      </p:sp>
      <p:pic>
        <p:nvPicPr>
          <p:cNvPr id="1026" name="Picture 2" descr="Image result for paravi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211" y="3073818"/>
            <a:ext cx="2895600" cy="2895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26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</a:t>
            </a:r>
            <a:br>
              <a:rPr lang="en-US" dirty="0"/>
            </a:br>
            <a:r>
              <a:rPr lang="en-US" dirty="0"/>
              <a:t>(VIDEO)</a:t>
            </a:r>
          </a:p>
        </p:txBody>
      </p:sp>
      <p:pic>
        <p:nvPicPr>
          <p:cNvPr id="4" name="SCAnimation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2063" y="493294"/>
            <a:ext cx="7219640" cy="5799222"/>
          </a:xfrm>
        </p:spPr>
      </p:pic>
    </p:spTree>
    <p:extLst>
      <p:ext uri="{BB962C8B-B14F-4D97-AF65-F5344CB8AC3E}">
        <p14:creationId xmlns:p14="http://schemas.microsoft.com/office/powerpoint/2010/main" val="38942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457200"/>
            <a:ext cx="5702549" cy="5702549"/>
          </a:xfrm>
        </p:spPr>
      </p:pic>
    </p:spTree>
    <p:extLst>
      <p:ext uri="{BB962C8B-B14F-4D97-AF65-F5344CB8AC3E}">
        <p14:creationId xmlns:p14="http://schemas.microsoft.com/office/powerpoint/2010/main" val="734090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</a:t>
            </a:r>
            <a:br>
              <a:rPr lang="en-US" dirty="0"/>
            </a:br>
            <a:r>
              <a:rPr lang="en-US" dirty="0"/>
              <a:t>Resampling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457200"/>
            <a:ext cx="5929270" cy="5929270"/>
          </a:xfrm>
        </p:spPr>
      </p:pic>
    </p:spTree>
    <p:extLst>
      <p:ext uri="{BB962C8B-B14F-4D97-AF65-F5344CB8AC3E}">
        <p14:creationId xmlns:p14="http://schemas.microsoft.com/office/powerpoint/2010/main" val="650242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Contour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457200"/>
            <a:ext cx="5923547" cy="5923547"/>
          </a:xfrm>
        </p:spPr>
      </p:pic>
    </p:spTree>
    <p:extLst>
      <p:ext uri="{BB962C8B-B14F-4D97-AF65-F5344CB8AC3E}">
        <p14:creationId xmlns:p14="http://schemas.microsoft.com/office/powerpoint/2010/main" val="1341278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457200"/>
            <a:ext cx="5950629" cy="5950629"/>
          </a:xfrm>
        </p:spPr>
      </p:pic>
    </p:spTree>
    <p:extLst>
      <p:ext uri="{BB962C8B-B14F-4D97-AF65-F5344CB8AC3E}">
        <p14:creationId xmlns:p14="http://schemas.microsoft.com/office/powerpoint/2010/main" val="1221227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  <a:br>
              <a:rPr lang="en-US" dirty="0"/>
            </a:br>
            <a:r>
              <a:rPr lang="en-US" dirty="0"/>
              <a:t>(VIDEO)</a:t>
            </a:r>
          </a:p>
        </p:txBody>
      </p:sp>
      <p:pic>
        <p:nvPicPr>
          <p:cNvPr id="4" name="Extra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38800" y="457200"/>
            <a:ext cx="5978770" cy="5906737"/>
          </a:xfrm>
        </p:spPr>
      </p:pic>
    </p:spTree>
    <p:extLst>
      <p:ext uri="{BB962C8B-B14F-4D97-AF65-F5344CB8AC3E}">
        <p14:creationId xmlns:p14="http://schemas.microsoft.com/office/powerpoint/2010/main" val="4128796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</a:t>
            </a:r>
            <a:br>
              <a:rPr lang="en-US" dirty="0"/>
            </a:br>
            <a:r>
              <a:rPr lang="en-US" dirty="0"/>
              <a:t>Visualizations</a:t>
            </a:r>
            <a:br>
              <a:rPr lang="en-US" dirty="0"/>
            </a:br>
            <a:r>
              <a:rPr lang="en-US" dirty="0"/>
              <a:t>(VIDEO)</a:t>
            </a:r>
          </a:p>
        </p:txBody>
      </p:sp>
      <p:pic>
        <p:nvPicPr>
          <p:cNvPr id="5" name="Dual Cylinder Visua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44855" y="3345823"/>
            <a:ext cx="9906000" cy="3081337"/>
          </a:xfrm>
        </p:spPr>
      </p:pic>
      <p:pic>
        <p:nvPicPr>
          <p:cNvPr id="6" name="Example Visual Vector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62824" y="445334"/>
            <a:ext cx="3463176" cy="2484878"/>
          </a:xfrm>
          <a:prstGeom prst="rect">
            <a:avLst/>
          </a:prstGeom>
        </p:spPr>
      </p:pic>
      <p:pic>
        <p:nvPicPr>
          <p:cNvPr id="7" name="Spinning glyph movie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/>
          <a:srcRect l="26604" r="24842"/>
          <a:stretch/>
        </p:blipFill>
        <p:spPr>
          <a:xfrm>
            <a:off x="8194040" y="445334"/>
            <a:ext cx="3733800" cy="248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34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93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516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1056</TotalTime>
  <Words>12</Words>
  <Application>Microsoft Office PowerPoint</Application>
  <PresentationFormat>Widescreen</PresentationFormat>
  <Paragraphs>8</Paragraphs>
  <Slides>8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Mesh</vt:lpstr>
      <vt:lpstr>Paraview Process and Visualization</vt:lpstr>
      <vt:lpstr>Data Set (VIDEO)</vt:lpstr>
      <vt:lpstr>Clip</vt:lpstr>
      <vt:lpstr>Gaussian  Resampling</vt:lpstr>
      <vt:lpstr>Contour</vt:lpstr>
      <vt:lpstr>Slice</vt:lpstr>
      <vt:lpstr>Visualization (VIDEO)</vt:lpstr>
      <vt:lpstr>Other Visualizations (VIDEO)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Paraview Process and Visualization</dc:title>
  <dc:creator>Jason Booth</dc:creator>
  <cp:lastModifiedBy>Jason Booth</cp:lastModifiedBy>
  <cp:revision>5</cp:revision>
  <dcterms:created xsi:type="dcterms:W3CDTF">2016-11-16T17:31:32Z</dcterms:created>
  <dcterms:modified xsi:type="dcterms:W3CDTF">2016-11-19T16:03:39Z</dcterms:modified>
</cp:coreProperties>
</file>

<file path=docProps/thumbnail.jpeg>
</file>